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Oswald" panose="020B0604020202020204" charset="0"/>
      <p:regular r:id="rId17"/>
      <p:bold r:id="rId18"/>
    </p:embeddedFont>
    <p:embeddedFont>
      <p:font typeface="Averag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Opportunities that UW makes available, community among students, and faculty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Market in Accra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Pre-Ghana research plane, field research,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0" y="619875"/>
            <a:ext cx="7801500" cy="978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Summer Experiences: Ghana 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4468950"/>
            <a:ext cx="7801500" cy="49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Sarah Yu  | Oct 11, 2016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290" y="1760337"/>
            <a:ext cx="1654135" cy="239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Findings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11700" y="1296725"/>
            <a:ext cx="3492900" cy="327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Disparity between Literature and Field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081" y="1207975"/>
            <a:ext cx="4555192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Findings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 people use mobile money for?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“Why aren’t people using bill pay?”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“People don’t have a lot of bills to pay”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Larger social transactions to friends and family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Transitioning towards merchant payments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Findings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0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to people see and understand fee structures?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How do people change their spending based on tariffs?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998" y="285925"/>
            <a:ext cx="3428749" cy="45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715" y="0"/>
            <a:ext cx="289321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Study Abroad Experiences 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69325" y="1152475"/>
            <a:ext cx="7962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❏"/>
            </a:pPr>
            <a:r>
              <a:rPr lang="en" sz="2400"/>
              <a:t>Peru - Summer 2015 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❏"/>
            </a:pPr>
            <a:r>
              <a:rPr lang="en" sz="2400"/>
              <a:t>Georgia - Early Fall 2015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❏"/>
            </a:pPr>
            <a:r>
              <a:rPr lang="en" sz="2400"/>
              <a:t>Oman &amp; Qatar - Spring 2016</a:t>
            </a:r>
          </a:p>
          <a:p>
            <a:pPr marL="457200" lvl="0" indent="-381000">
              <a:spcBef>
                <a:spcPts val="0"/>
              </a:spcBef>
              <a:buSzPct val="100000"/>
              <a:buChar char="❏"/>
            </a:pPr>
            <a:r>
              <a:rPr lang="en" sz="2400"/>
              <a:t>Ghana - Summer 2016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1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Structure of Program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 Aug  27 - Sep 23  |  iSchool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03000" y="1609675"/>
            <a:ext cx="79293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Accra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Kumasi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Cape Coast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861" y="0"/>
            <a:ext cx="363312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1574" y="182150"/>
            <a:ext cx="2014850" cy="20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7570600" y="3595100"/>
            <a:ext cx="342900" cy="15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8363250" y="3557300"/>
            <a:ext cx="163800" cy="11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8336150" y="3005150"/>
            <a:ext cx="163800" cy="11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6632075" y="2868250"/>
            <a:ext cx="413400" cy="174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7176800" y="3954075"/>
            <a:ext cx="201000" cy="99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Accra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15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Capital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Urban/Coastal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Growing Mobile Money Market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en"/>
              <a:t>Interviews with students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674" y="645625"/>
            <a:ext cx="5358174" cy="40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707150" y="4675125"/>
            <a:ext cx="3341100" cy="2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i="1">
                <a:solidFill>
                  <a:srgbClr val="FFFFFF"/>
                </a:solidFill>
              </a:rPr>
              <a:t>University of Ghana - Legon Campus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Ada / Ho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714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Rural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Mature Mobile Money Market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624" y="609600"/>
            <a:ext cx="5286773" cy="396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Kumasi / Cape Coast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21300" y="1152475"/>
            <a:ext cx="4284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Semi-Urban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Growing Mobile Money Market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9850"/>
            <a:ext cx="91440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Pre-Departure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holding back mobile money adoption in Ghana?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1403" y="3964700"/>
            <a:ext cx="1549497" cy="9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199" y="2850298"/>
            <a:ext cx="1549500" cy="96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5400" y="1790074"/>
            <a:ext cx="1984299" cy="8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6949" y="320599"/>
            <a:ext cx="1921200" cy="11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949" y="1704823"/>
            <a:ext cx="6051374" cy="312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Using Mobile Money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46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2" y="1105599"/>
            <a:ext cx="4555207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449" y="629650"/>
            <a:ext cx="2996724" cy="399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On-screen Show (16:9)</PresentationFormat>
  <Paragraphs>44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Oswald</vt:lpstr>
      <vt:lpstr>Arial</vt:lpstr>
      <vt:lpstr>Average</vt:lpstr>
      <vt:lpstr>slate</vt:lpstr>
      <vt:lpstr>Summer Experiences: Ghana </vt:lpstr>
      <vt:lpstr>Study Abroad Experiences </vt:lpstr>
      <vt:lpstr>Structure of Program  Aug  27 - Sep 23  |  iSchool</vt:lpstr>
      <vt:lpstr>Accra </vt:lpstr>
      <vt:lpstr>PowerPoint Presentation</vt:lpstr>
      <vt:lpstr>Ada / Ho</vt:lpstr>
      <vt:lpstr>Kumasi / Cape Coast</vt:lpstr>
      <vt:lpstr>Pre-Departure</vt:lpstr>
      <vt:lpstr>Using Mobile Money</vt:lpstr>
      <vt:lpstr>Findings</vt:lpstr>
      <vt:lpstr>Findings</vt:lpstr>
      <vt:lpstr>Findings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Experiences: Ghana </dc:title>
  <dc:creator>Kevin Johnson</dc:creator>
  <cp:lastModifiedBy>Kevin Johnson</cp:lastModifiedBy>
  <cp:revision>1</cp:revision>
  <dcterms:modified xsi:type="dcterms:W3CDTF">2016-11-14T19:40:25Z</dcterms:modified>
</cp:coreProperties>
</file>